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8" y="10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BA021-4E05-490A-A024-8E7A36D26D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A77C93-18EC-40EC-BB64-8B036E96FE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72435E-B108-4DFC-A399-FC431EA77559}"/>
              </a:ext>
            </a:extLst>
          </p:cNvPr>
          <p:cNvSpPr>
            <a:spLocks noGrp="1"/>
          </p:cNvSpPr>
          <p:nvPr>
            <p:ph type="dt" sz="half" idx="10"/>
          </p:nvPr>
        </p:nvSpPr>
        <p:spPr/>
        <p:txBody>
          <a:bodyPr/>
          <a:lstStyle/>
          <a:p>
            <a:fld id="{BD814F7A-A1FA-471C-9A21-4238E767615E}" type="datetimeFigureOut">
              <a:rPr lang="en-US" smtClean="0"/>
              <a:t>8/20/2019</a:t>
            </a:fld>
            <a:endParaRPr lang="en-US"/>
          </a:p>
        </p:txBody>
      </p:sp>
      <p:sp>
        <p:nvSpPr>
          <p:cNvPr id="5" name="Footer Placeholder 4">
            <a:extLst>
              <a:ext uri="{FF2B5EF4-FFF2-40B4-BE49-F238E27FC236}">
                <a16:creationId xmlns:a16="http://schemas.microsoft.com/office/drawing/2014/main" id="{1C4CE151-270A-40E1-AD8C-43501F7A86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89849-A082-4EA4-8625-8FA3602B8BC7}"/>
              </a:ext>
            </a:extLst>
          </p:cNvPr>
          <p:cNvSpPr>
            <a:spLocks noGrp="1"/>
          </p:cNvSpPr>
          <p:nvPr>
            <p:ph type="sldNum" sz="quarter" idx="12"/>
          </p:nvPr>
        </p:nvSpPr>
        <p:spPr/>
        <p:txBody>
          <a:bodyPr/>
          <a:lstStyle/>
          <a:p>
            <a:fld id="{246C1CC0-84C9-4888-856F-B1EAC57BFA67}" type="slidenum">
              <a:rPr lang="en-US" smtClean="0"/>
              <a:t>‹#›</a:t>
            </a:fld>
            <a:endParaRPr lang="en-US"/>
          </a:p>
        </p:txBody>
      </p:sp>
    </p:spTree>
    <p:extLst>
      <p:ext uri="{BB962C8B-B14F-4D97-AF65-F5344CB8AC3E}">
        <p14:creationId xmlns:p14="http://schemas.microsoft.com/office/powerpoint/2010/main" val="1333157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11E5F-ACCF-4B58-BEAF-3A9774272D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E2286D-B18E-43ED-BEBC-D7202E7B9D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2EBF41-FEF9-4601-B326-F7F3953BFE9C}"/>
              </a:ext>
            </a:extLst>
          </p:cNvPr>
          <p:cNvSpPr>
            <a:spLocks noGrp="1"/>
          </p:cNvSpPr>
          <p:nvPr>
            <p:ph type="dt" sz="half" idx="10"/>
          </p:nvPr>
        </p:nvSpPr>
        <p:spPr/>
        <p:txBody>
          <a:bodyPr/>
          <a:lstStyle/>
          <a:p>
            <a:fld id="{BD814F7A-A1FA-471C-9A21-4238E767615E}" type="datetimeFigureOut">
              <a:rPr lang="en-US" smtClean="0"/>
              <a:t>8/20/2019</a:t>
            </a:fld>
            <a:endParaRPr lang="en-US"/>
          </a:p>
        </p:txBody>
      </p:sp>
      <p:sp>
        <p:nvSpPr>
          <p:cNvPr id="5" name="Footer Placeholder 4">
            <a:extLst>
              <a:ext uri="{FF2B5EF4-FFF2-40B4-BE49-F238E27FC236}">
                <a16:creationId xmlns:a16="http://schemas.microsoft.com/office/drawing/2014/main" id="{E29101A0-28F9-45A8-85E2-21D74D29AF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0B4D18-0EAA-4294-974D-B0F2A734A472}"/>
              </a:ext>
            </a:extLst>
          </p:cNvPr>
          <p:cNvSpPr>
            <a:spLocks noGrp="1"/>
          </p:cNvSpPr>
          <p:nvPr>
            <p:ph type="sldNum" sz="quarter" idx="12"/>
          </p:nvPr>
        </p:nvSpPr>
        <p:spPr/>
        <p:txBody>
          <a:bodyPr/>
          <a:lstStyle/>
          <a:p>
            <a:fld id="{246C1CC0-84C9-4888-856F-B1EAC57BFA67}" type="slidenum">
              <a:rPr lang="en-US" smtClean="0"/>
              <a:t>‹#›</a:t>
            </a:fld>
            <a:endParaRPr lang="en-US"/>
          </a:p>
        </p:txBody>
      </p:sp>
    </p:spTree>
    <p:extLst>
      <p:ext uri="{BB962C8B-B14F-4D97-AF65-F5344CB8AC3E}">
        <p14:creationId xmlns:p14="http://schemas.microsoft.com/office/powerpoint/2010/main" val="2875346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74BA37-C5FE-40B6-BB4F-D1BDDFC668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EA1CAC-8468-4718-8F14-84B8B9988F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41EEB5-32AC-4C6F-A1E2-191A13EC8FE1}"/>
              </a:ext>
            </a:extLst>
          </p:cNvPr>
          <p:cNvSpPr>
            <a:spLocks noGrp="1"/>
          </p:cNvSpPr>
          <p:nvPr>
            <p:ph type="dt" sz="half" idx="10"/>
          </p:nvPr>
        </p:nvSpPr>
        <p:spPr/>
        <p:txBody>
          <a:bodyPr/>
          <a:lstStyle/>
          <a:p>
            <a:fld id="{BD814F7A-A1FA-471C-9A21-4238E767615E}" type="datetimeFigureOut">
              <a:rPr lang="en-US" smtClean="0"/>
              <a:t>8/20/2019</a:t>
            </a:fld>
            <a:endParaRPr lang="en-US"/>
          </a:p>
        </p:txBody>
      </p:sp>
      <p:sp>
        <p:nvSpPr>
          <p:cNvPr id="5" name="Footer Placeholder 4">
            <a:extLst>
              <a:ext uri="{FF2B5EF4-FFF2-40B4-BE49-F238E27FC236}">
                <a16:creationId xmlns:a16="http://schemas.microsoft.com/office/drawing/2014/main" id="{BE0FECEE-8C59-4525-B867-3DA0DDD234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DA9136-05EC-4C4E-8D1D-36D784973FE9}"/>
              </a:ext>
            </a:extLst>
          </p:cNvPr>
          <p:cNvSpPr>
            <a:spLocks noGrp="1"/>
          </p:cNvSpPr>
          <p:nvPr>
            <p:ph type="sldNum" sz="quarter" idx="12"/>
          </p:nvPr>
        </p:nvSpPr>
        <p:spPr/>
        <p:txBody>
          <a:bodyPr/>
          <a:lstStyle/>
          <a:p>
            <a:fld id="{246C1CC0-84C9-4888-856F-B1EAC57BFA67}" type="slidenum">
              <a:rPr lang="en-US" smtClean="0"/>
              <a:t>‹#›</a:t>
            </a:fld>
            <a:endParaRPr lang="en-US"/>
          </a:p>
        </p:txBody>
      </p:sp>
    </p:spTree>
    <p:extLst>
      <p:ext uri="{BB962C8B-B14F-4D97-AF65-F5344CB8AC3E}">
        <p14:creationId xmlns:p14="http://schemas.microsoft.com/office/powerpoint/2010/main" val="619019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A2FBA-CD61-429D-8717-69EDA99F95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886B05-11BB-4EF2-A245-4A32D89C77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26DC35-09C7-4767-8266-D79A6E9A69B6}"/>
              </a:ext>
            </a:extLst>
          </p:cNvPr>
          <p:cNvSpPr>
            <a:spLocks noGrp="1"/>
          </p:cNvSpPr>
          <p:nvPr>
            <p:ph type="dt" sz="half" idx="10"/>
          </p:nvPr>
        </p:nvSpPr>
        <p:spPr/>
        <p:txBody>
          <a:bodyPr/>
          <a:lstStyle/>
          <a:p>
            <a:fld id="{BD814F7A-A1FA-471C-9A21-4238E767615E}" type="datetimeFigureOut">
              <a:rPr lang="en-US" smtClean="0"/>
              <a:t>8/20/2019</a:t>
            </a:fld>
            <a:endParaRPr lang="en-US"/>
          </a:p>
        </p:txBody>
      </p:sp>
      <p:sp>
        <p:nvSpPr>
          <p:cNvPr id="5" name="Footer Placeholder 4">
            <a:extLst>
              <a:ext uri="{FF2B5EF4-FFF2-40B4-BE49-F238E27FC236}">
                <a16:creationId xmlns:a16="http://schemas.microsoft.com/office/drawing/2014/main" id="{2AE79F82-56FA-4F30-A246-9F965A8827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245128-4BE8-40AC-966F-2A1AC6FF12BE}"/>
              </a:ext>
            </a:extLst>
          </p:cNvPr>
          <p:cNvSpPr>
            <a:spLocks noGrp="1"/>
          </p:cNvSpPr>
          <p:nvPr>
            <p:ph type="sldNum" sz="quarter" idx="12"/>
          </p:nvPr>
        </p:nvSpPr>
        <p:spPr/>
        <p:txBody>
          <a:bodyPr/>
          <a:lstStyle/>
          <a:p>
            <a:fld id="{246C1CC0-84C9-4888-856F-B1EAC57BFA67}" type="slidenum">
              <a:rPr lang="en-US" smtClean="0"/>
              <a:t>‹#›</a:t>
            </a:fld>
            <a:endParaRPr lang="en-US"/>
          </a:p>
        </p:txBody>
      </p:sp>
    </p:spTree>
    <p:extLst>
      <p:ext uri="{BB962C8B-B14F-4D97-AF65-F5344CB8AC3E}">
        <p14:creationId xmlns:p14="http://schemas.microsoft.com/office/powerpoint/2010/main" val="2278423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C97A-812D-4F17-9B45-8DD02DE32C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3EF09C-3EC5-4264-ABC8-09865D3A7E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3AD96A-7ACE-4E05-AA1B-7D1F2661712F}"/>
              </a:ext>
            </a:extLst>
          </p:cNvPr>
          <p:cNvSpPr>
            <a:spLocks noGrp="1"/>
          </p:cNvSpPr>
          <p:nvPr>
            <p:ph type="dt" sz="half" idx="10"/>
          </p:nvPr>
        </p:nvSpPr>
        <p:spPr/>
        <p:txBody>
          <a:bodyPr/>
          <a:lstStyle/>
          <a:p>
            <a:fld id="{BD814F7A-A1FA-471C-9A21-4238E767615E}" type="datetimeFigureOut">
              <a:rPr lang="en-US" smtClean="0"/>
              <a:t>8/20/2019</a:t>
            </a:fld>
            <a:endParaRPr lang="en-US"/>
          </a:p>
        </p:txBody>
      </p:sp>
      <p:sp>
        <p:nvSpPr>
          <p:cNvPr id="5" name="Footer Placeholder 4">
            <a:extLst>
              <a:ext uri="{FF2B5EF4-FFF2-40B4-BE49-F238E27FC236}">
                <a16:creationId xmlns:a16="http://schemas.microsoft.com/office/drawing/2014/main" id="{4CAC21B0-CEE4-48FB-A45D-E706707106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FC9F46-9E97-4264-B476-239EA7883F01}"/>
              </a:ext>
            </a:extLst>
          </p:cNvPr>
          <p:cNvSpPr>
            <a:spLocks noGrp="1"/>
          </p:cNvSpPr>
          <p:nvPr>
            <p:ph type="sldNum" sz="quarter" idx="12"/>
          </p:nvPr>
        </p:nvSpPr>
        <p:spPr/>
        <p:txBody>
          <a:bodyPr/>
          <a:lstStyle/>
          <a:p>
            <a:fld id="{246C1CC0-84C9-4888-856F-B1EAC57BFA67}" type="slidenum">
              <a:rPr lang="en-US" smtClean="0"/>
              <a:t>‹#›</a:t>
            </a:fld>
            <a:endParaRPr lang="en-US"/>
          </a:p>
        </p:txBody>
      </p:sp>
    </p:spTree>
    <p:extLst>
      <p:ext uri="{BB962C8B-B14F-4D97-AF65-F5344CB8AC3E}">
        <p14:creationId xmlns:p14="http://schemas.microsoft.com/office/powerpoint/2010/main" val="4115292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76C4F-3193-4B80-95F3-67DF114497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7E7612-75DF-4C6F-8D53-3FF36CAAF1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A6BD5A-DB0B-4A70-86F6-557FD5B346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B6204F-5E97-4FEB-A89D-9B5E1520A940}"/>
              </a:ext>
            </a:extLst>
          </p:cNvPr>
          <p:cNvSpPr>
            <a:spLocks noGrp="1"/>
          </p:cNvSpPr>
          <p:nvPr>
            <p:ph type="dt" sz="half" idx="10"/>
          </p:nvPr>
        </p:nvSpPr>
        <p:spPr/>
        <p:txBody>
          <a:bodyPr/>
          <a:lstStyle/>
          <a:p>
            <a:fld id="{BD814F7A-A1FA-471C-9A21-4238E767615E}" type="datetimeFigureOut">
              <a:rPr lang="en-US" smtClean="0"/>
              <a:t>8/20/2019</a:t>
            </a:fld>
            <a:endParaRPr lang="en-US"/>
          </a:p>
        </p:txBody>
      </p:sp>
      <p:sp>
        <p:nvSpPr>
          <p:cNvPr id="6" name="Footer Placeholder 5">
            <a:extLst>
              <a:ext uri="{FF2B5EF4-FFF2-40B4-BE49-F238E27FC236}">
                <a16:creationId xmlns:a16="http://schemas.microsoft.com/office/drawing/2014/main" id="{D0983FC0-CFC9-4CFC-ACA4-FC0C965615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D6C200-5F07-4055-8212-5ED2F3085A8F}"/>
              </a:ext>
            </a:extLst>
          </p:cNvPr>
          <p:cNvSpPr>
            <a:spLocks noGrp="1"/>
          </p:cNvSpPr>
          <p:nvPr>
            <p:ph type="sldNum" sz="quarter" idx="12"/>
          </p:nvPr>
        </p:nvSpPr>
        <p:spPr/>
        <p:txBody>
          <a:bodyPr/>
          <a:lstStyle/>
          <a:p>
            <a:fld id="{246C1CC0-84C9-4888-856F-B1EAC57BFA67}" type="slidenum">
              <a:rPr lang="en-US" smtClean="0"/>
              <a:t>‹#›</a:t>
            </a:fld>
            <a:endParaRPr lang="en-US"/>
          </a:p>
        </p:txBody>
      </p:sp>
    </p:spTree>
    <p:extLst>
      <p:ext uri="{BB962C8B-B14F-4D97-AF65-F5344CB8AC3E}">
        <p14:creationId xmlns:p14="http://schemas.microsoft.com/office/powerpoint/2010/main" val="2009177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FE8EF-2470-4A28-8DA4-EF93E10536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6EB68A-2928-41B4-BB0A-656CDA7D8F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E7FEB6-22ED-4031-BCB0-724A732729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FEAC7F-BC4C-409D-A160-B590696791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0A7E0F-70CC-46D6-AEA5-0B42D5502C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9D2A79-67D7-4996-A365-4F367B464DCF}"/>
              </a:ext>
            </a:extLst>
          </p:cNvPr>
          <p:cNvSpPr>
            <a:spLocks noGrp="1"/>
          </p:cNvSpPr>
          <p:nvPr>
            <p:ph type="dt" sz="half" idx="10"/>
          </p:nvPr>
        </p:nvSpPr>
        <p:spPr/>
        <p:txBody>
          <a:bodyPr/>
          <a:lstStyle/>
          <a:p>
            <a:fld id="{BD814F7A-A1FA-471C-9A21-4238E767615E}" type="datetimeFigureOut">
              <a:rPr lang="en-US" smtClean="0"/>
              <a:t>8/20/2019</a:t>
            </a:fld>
            <a:endParaRPr lang="en-US"/>
          </a:p>
        </p:txBody>
      </p:sp>
      <p:sp>
        <p:nvSpPr>
          <p:cNvPr id="8" name="Footer Placeholder 7">
            <a:extLst>
              <a:ext uri="{FF2B5EF4-FFF2-40B4-BE49-F238E27FC236}">
                <a16:creationId xmlns:a16="http://schemas.microsoft.com/office/drawing/2014/main" id="{E4A3428B-CE86-41FA-825B-747C705AD89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25755A-03B0-4C2C-BB00-948FC7E845F8}"/>
              </a:ext>
            </a:extLst>
          </p:cNvPr>
          <p:cNvSpPr>
            <a:spLocks noGrp="1"/>
          </p:cNvSpPr>
          <p:nvPr>
            <p:ph type="sldNum" sz="quarter" idx="12"/>
          </p:nvPr>
        </p:nvSpPr>
        <p:spPr/>
        <p:txBody>
          <a:bodyPr/>
          <a:lstStyle/>
          <a:p>
            <a:fld id="{246C1CC0-84C9-4888-856F-B1EAC57BFA67}" type="slidenum">
              <a:rPr lang="en-US" smtClean="0"/>
              <a:t>‹#›</a:t>
            </a:fld>
            <a:endParaRPr lang="en-US"/>
          </a:p>
        </p:txBody>
      </p:sp>
    </p:spTree>
    <p:extLst>
      <p:ext uri="{BB962C8B-B14F-4D97-AF65-F5344CB8AC3E}">
        <p14:creationId xmlns:p14="http://schemas.microsoft.com/office/powerpoint/2010/main" val="2533560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E719A-D5F0-4F5F-AFA4-3F77D1D04F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1669A0-0A26-4042-82C0-896622064F56}"/>
              </a:ext>
            </a:extLst>
          </p:cNvPr>
          <p:cNvSpPr>
            <a:spLocks noGrp="1"/>
          </p:cNvSpPr>
          <p:nvPr>
            <p:ph type="dt" sz="half" idx="10"/>
          </p:nvPr>
        </p:nvSpPr>
        <p:spPr/>
        <p:txBody>
          <a:bodyPr/>
          <a:lstStyle/>
          <a:p>
            <a:fld id="{BD814F7A-A1FA-471C-9A21-4238E767615E}" type="datetimeFigureOut">
              <a:rPr lang="en-US" smtClean="0"/>
              <a:t>8/20/2019</a:t>
            </a:fld>
            <a:endParaRPr lang="en-US"/>
          </a:p>
        </p:txBody>
      </p:sp>
      <p:sp>
        <p:nvSpPr>
          <p:cNvPr id="4" name="Footer Placeholder 3">
            <a:extLst>
              <a:ext uri="{FF2B5EF4-FFF2-40B4-BE49-F238E27FC236}">
                <a16:creationId xmlns:a16="http://schemas.microsoft.com/office/drawing/2014/main" id="{20EDA029-D772-4D93-AD5F-956030CD75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DDAA6BF-4E1F-454E-9E5C-190B027FD5E9}"/>
              </a:ext>
            </a:extLst>
          </p:cNvPr>
          <p:cNvSpPr>
            <a:spLocks noGrp="1"/>
          </p:cNvSpPr>
          <p:nvPr>
            <p:ph type="sldNum" sz="quarter" idx="12"/>
          </p:nvPr>
        </p:nvSpPr>
        <p:spPr/>
        <p:txBody>
          <a:bodyPr/>
          <a:lstStyle/>
          <a:p>
            <a:fld id="{246C1CC0-84C9-4888-856F-B1EAC57BFA67}" type="slidenum">
              <a:rPr lang="en-US" smtClean="0"/>
              <a:t>‹#›</a:t>
            </a:fld>
            <a:endParaRPr lang="en-US"/>
          </a:p>
        </p:txBody>
      </p:sp>
    </p:spTree>
    <p:extLst>
      <p:ext uri="{BB962C8B-B14F-4D97-AF65-F5344CB8AC3E}">
        <p14:creationId xmlns:p14="http://schemas.microsoft.com/office/powerpoint/2010/main" val="3188458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111D86-5686-4828-9176-8EB81E020BE4}"/>
              </a:ext>
            </a:extLst>
          </p:cNvPr>
          <p:cNvSpPr>
            <a:spLocks noGrp="1"/>
          </p:cNvSpPr>
          <p:nvPr>
            <p:ph type="dt" sz="half" idx="10"/>
          </p:nvPr>
        </p:nvSpPr>
        <p:spPr/>
        <p:txBody>
          <a:bodyPr/>
          <a:lstStyle/>
          <a:p>
            <a:fld id="{BD814F7A-A1FA-471C-9A21-4238E767615E}" type="datetimeFigureOut">
              <a:rPr lang="en-US" smtClean="0"/>
              <a:t>8/20/2019</a:t>
            </a:fld>
            <a:endParaRPr lang="en-US"/>
          </a:p>
        </p:txBody>
      </p:sp>
      <p:sp>
        <p:nvSpPr>
          <p:cNvPr id="3" name="Footer Placeholder 2">
            <a:extLst>
              <a:ext uri="{FF2B5EF4-FFF2-40B4-BE49-F238E27FC236}">
                <a16:creationId xmlns:a16="http://schemas.microsoft.com/office/drawing/2014/main" id="{0B68875B-9AB5-467C-B34C-0BE4B2E422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67C44C-93CB-43D1-9569-EB7D80EEE219}"/>
              </a:ext>
            </a:extLst>
          </p:cNvPr>
          <p:cNvSpPr>
            <a:spLocks noGrp="1"/>
          </p:cNvSpPr>
          <p:nvPr>
            <p:ph type="sldNum" sz="quarter" idx="12"/>
          </p:nvPr>
        </p:nvSpPr>
        <p:spPr/>
        <p:txBody>
          <a:bodyPr/>
          <a:lstStyle/>
          <a:p>
            <a:fld id="{246C1CC0-84C9-4888-856F-B1EAC57BFA67}" type="slidenum">
              <a:rPr lang="en-US" smtClean="0"/>
              <a:t>‹#›</a:t>
            </a:fld>
            <a:endParaRPr lang="en-US"/>
          </a:p>
        </p:txBody>
      </p:sp>
    </p:spTree>
    <p:extLst>
      <p:ext uri="{BB962C8B-B14F-4D97-AF65-F5344CB8AC3E}">
        <p14:creationId xmlns:p14="http://schemas.microsoft.com/office/powerpoint/2010/main" val="2392871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8CC2C-54AF-4D9F-A5C1-140C3C8FDF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426071-DB2F-41A9-BC82-1C0394DBD5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0CF919-7B8E-4A3D-92DA-859377B441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7381DC-9EE5-4536-BF4E-AEDE8EC8E57B}"/>
              </a:ext>
            </a:extLst>
          </p:cNvPr>
          <p:cNvSpPr>
            <a:spLocks noGrp="1"/>
          </p:cNvSpPr>
          <p:nvPr>
            <p:ph type="dt" sz="half" idx="10"/>
          </p:nvPr>
        </p:nvSpPr>
        <p:spPr/>
        <p:txBody>
          <a:bodyPr/>
          <a:lstStyle/>
          <a:p>
            <a:fld id="{BD814F7A-A1FA-471C-9A21-4238E767615E}" type="datetimeFigureOut">
              <a:rPr lang="en-US" smtClean="0"/>
              <a:t>8/20/2019</a:t>
            </a:fld>
            <a:endParaRPr lang="en-US"/>
          </a:p>
        </p:txBody>
      </p:sp>
      <p:sp>
        <p:nvSpPr>
          <p:cNvPr id="6" name="Footer Placeholder 5">
            <a:extLst>
              <a:ext uri="{FF2B5EF4-FFF2-40B4-BE49-F238E27FC236}">
                <a16:creationId xmlns:a16="http://schemas.microsoft.com/office/drawing/2014/main" id="{069F7744-90F4-4A3B-9AB2-286C33348E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687545-0309-4F9E-9CE5-22234AA707A5}"/>
              </a:ext>
            </a:extLst>
          </p:cNvPr>
          <p:cNvSpPr>
            <a:spLocks noGrp="1"/>
          </p:cNvSpPr>
          <p:nvPr>
            <p:ph type="sldNum" sz="quarter" idx="12"/>
          </p:nvPr>
        </p:nvSpPr>
        <p:spPr/>
        <p:txBody>
          <a:bodyPr/>
          <a:lstStyle/>
          <a:p>
            <a:fld id="{246C1CC0-84C9-4888-856F-B1EAC57BFA67}" type="slidenum">
              <a:rPr lang="en-US" smtClean="0"/>
              <a:t>‹#›</a:t>
            </a:fld>
            <a:endParaRPr lang="en-US"/>
          </a:p>
        </p:txBody>
      </p:sp>
    </p:spTree>
    <p:extLst>
      <p:ext uri="{BB962C8B-B14F-4D97-AF65-F5344CB8AC3E}">
        <p14:creationId xmlns:p14="http://schemas.microsoft.com/office/powerpoint/2010/main" val="31880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12682-9BE2-48E2-B3C2-F28660661F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82D69E8-AC58-4ED2-AC07-07C32404AB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0B67AF7-E1A0-42BF-8FD1-5D4875B32D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9A59C0-3C0A-4CBB-8DA5-862ACF21788F}"/>
              </a:ext>
            </a:extLst>
          </p:cNvPr>
          <p:cNvSpPr>
            <a:spLocks noGrp="1"/>
          </p:cNvSpPr>
          <p:nvPr>
            <p:ph type="dt" sz="half" idx="10"/>
          </p:nvPr>
        </p:nvSpPr>
        <p:spPr/>
        <p:txBody>
          <a:bodyPr/>
          <a:lstStyle/>
          <a:p>
            <a:fld id="{BD814F7A-A1FA-471C-9A21-4238E767615E}" type="datetimeFigureOut">
              <a:rPr lang="en-US" smtClean="0"/>
              <a:t>8/20/2019</a:t>
            </a:fld>
            <a:endParaRPr lang="en-US"/>
          </a:p>
        </p:txBody>
      </p:sp>
      <p:sp>
        <p:nvSpPr>
          <p:cNvPr id="6" name="Footer Placeholder 5">
            <a:extLst>
              <a:ext uri="{FF2B5EF4-FFF2-40B4-BE49-F238E27FC236}">
                <a16:creationId xmlns:a16="http://schemas.microsoft.com/office/drawing/2014/main" id="{5663AEBF-F625-408C-BED9-6A48753B4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926379-A5B7-4A61-ACC0-435E23AA6A9E}"/>
              </a:ext>
            </a:extLst>
          </p:cNvPr>
          <p:cNvSpPr>
            <a:spLocks noGrp="1"/>
          </p:cNvSpPr>
          <p:nvPr>
            <p:ph type="sldNum" sz="quarter" idx="12"/>
          </p:nvPr>
        </p:nvSpPr>
        <p:spPr/>
        <p:txBody>
          <a:bodyPr/>
          <a:lstStyle/>
          <a:p>
            <a:fld id="{246C1CC0-84C9-4888-856F-B1EAC57BFA67}" type="slidenum">
              <a:rPr lang="en-US" smtClean="0"/>
              <a:t>‹#›</a:t>
            </a:fld>
            <a:endParaRPr lang="en-US"/>
          </a:p>
        </p:txBody>
      </p:sp>
    </p:spTree>
    <p:extLst>
      <p:ext uri="{BB962C8B-B14F-4D97-AF65-F5344CB8AC3E}">
        <p14:creationId xmlns:p14="http://schemas.microsoft.com/office/powerpoint/2010/main" val="2484907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2FE183-79BA-4F1A-A85A-A5D88ABFDC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FF8E14-E90B-485A-AFD5-414EDDC520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0C1F1D-6F29-4B52-B01D-6B047CFD00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814F7A-A1FA-471C-9A21-4238E767615E}" type="datetimeFigureOut">
              <a:rPr lang="en-US" smtClean="0"/>
              <a:t>8/20/2019</a:t>
            </a:fld>
            <a:endParaRPr lang="en-US"/>
          </a:p>
        </p:txBody>
      </p:sp>
      <p:sp>
        <p:nvSpPr>
          <p:cNvPr id="5" name="Footer Placeholder 4">
            <a:extLst>
              <a:ext uri="{FF2B5EF4-FFF2-40B4-BE49-F238E27FC236}">
                <a16:creationId xmlns:a16="http://schemas.microsoft.com/office/drawing/2014/main" id="{18C1D5D4-D195-476E-B17E-8C8904F844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9A0DFC-EF8B-4AD5-B919-FBA5511906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6C1CC0-84C9-4888-856F-B1EAC57BFA67}" type="slidenum">
              <a:rPr lang="en-US" smtClean="0"/>
              <a:t>‹#›</a:t>
            </a:fld>
            <a:endParaRPr lang="en-US"/>
          </a:p>
        </p:txBody>
      </p:sp>
    </p:spTree>
    <p:extLst>
      <p:ext uri="{BB962C8B-B14F-4D97-AF65-F5344CB8AC3E}">
        <p14:creationId xmlns:p14="http://schemas.microsoft.com/office/powerpoint/2010/main" val="3277104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aspirations.sparc37.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sign&#10;&#10;Description automatically generated">
            <a:extLst>
              <a:ext uri="{FF2B5EF4-FFF2-40B4-BE49-F238E27FC236}">
                <a16:creationId xmlns:a16="http://schemas.microsoft.com/office/drawing/2014/main" id="{D5203499-9424-43E4-8A6F-C7D2F8B3ED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577119"/>
            <a:ext cx="1152244" cy="1316850"/>
          </a:xfrm>
          <a:prstGeom prst="rect">
            <a:avLst/>
          </a:prstGeom>
        </p:spPr>
      </p:pic>
      <p:pic>
        <p:nvPicPr>
          <p:cNvPr id="5" name="Picture 4">
            <a:extLst>
              <a:ext uri="{FF2B5EF4-FFF2-40B4-BE49-F238E27FC236}">
                <a16:creationId xmlns:a16="http://schemas.microsoft.com/office/drawing/2014/main" id="{8046A367-1705-43D4-BDFD-EF403E2649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0898" y="5996769"/>
            <a:ext cx="2209800" cy="635317"/>
          </a:xfrm>
          <a:prstGeom prst="rect">
            <a:avLst/>
          </a:prstGeom>
        </p:spPr>
      </p:pic>
      <p:sp>
        <p:nvSpPr>
          <p:cNvPr id="6" name="Rectangle 5">
            <a:extLst>
              <a:ext uri="{FF2B5EF4-FFF2-40B4-BE49-F238E27FC236}">
                <a16:creationId xmlns:a16="http://schemas.microsoft.com/office/drawing/2014/main" id="{50A3C576-9D49-4FBC-B996-31DE82948B8B}"/>
              </a:ext>
            </a:extLst>
          </p:cNvPr>
          <p:cNvSpPr/>
          <p:nvPr/>
        </p:nvSpPr>
        <p:spPr>
          <a:xfrm>
            <a:off x="2667219" y="773879"/>
            <a:ext cx="6949747" cy="830997"/>
          </a:xfrm>
          <a:prstGeom prst="rect">
            <a:avLst/>
          </a:prstGeom>
        </p:spPr>
        <p:txBody>
          <a:bodyPr wrap="square">
            <a:spAutoFit/>
          </a:bodyPr>
          <a:lstStyle/>
          <a:p>
            <a:pPr algn="ctr"/>
            <a:r>
              <a:rPr lang="en-US" sz="2400" b="1" dirty="0"/>
              <a:t>Using the Aspirations Survey to Explore Customized Resource Links</a:t>
            </a:r>
          </a:p>
        </p:txBody>
      </p:sp>
      <p:sp>
        <p:nvSpPr>
          <p:cNvPr id="7" name="Rectangle 6">
            <a:extLst>
              <a:ext uri="{FF2B5EF4-FFF2-40B4-BE49-F238E27FC236}">
                <a16:creationId xmlns:a16="http://schemas.microsoft.com/office/drawing/2014/main" id="{2C22951A-4E9E-4223-B5B9-B8B02449CC8E}"/>
              </a:ext>
            </a:extLst>
          </p:cNvPr>
          <p:cNvSpPr/>
          <p:nvPr/>
        </p:nvSpPr>
        <p:spPr>
          <a:xfrm>
            <a:off x="3048000" y="3105835"/>
            <a:ext cx="6096000" cy="646331"/>
          </a:xfrm>
          <a:prstGeom prst="rect">
            <a:avLst/>
          </a:prstGeom>
        </p:spPr>
        <p:txBody>
          <a:bodyPr>
            <a:spAutoFit/>
          </a:bodyPr>
          <a:lstStyle/>
          <a:p>
            <a:r>
              <a:rPr lang="en-US" b="1" dirty="0"/>
              <a:t>Objective: </a:t>
            </a:r>
            <a:r>
              <a:rPr lang="en-US" dirty="0"/>
              <a:t>You will learn about different resources by exploring the Aspiration Surveys as if for hypothetical students.</a:t>
            </a:r>
          </a:p>
        </p:txBody>
      </p:sp>
    </p:spTree>
    <p:extLst>
      <p:ext uri="{BB962C8B-B14F-4D97-AF65-F5344CB8AC3E}">
        <p14:creationId xmlns:p14="http://schemas.microsoft.com/office/powerpoint/2010/main" val="320788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sign&#10;&#10;Description automatically generated">
            <a:extLst>
              <a:ext uri="{FF2B5EF4-FFF2-40B4-BE49-F238E27FC236}">
                <a16:creationId xmlns:a16="http://schemas.microsoft.com/office/drawing/2014/main" id="{D5203499-9424-43E4-8A6F-C7D2F8B3ED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577119"/>
            <a:ext cx="1152244" cy="1316850"/>
          </a:xfrm>
          <a:prstGeom prst="rect">
            <a:avLst/>
          </a:prstGeom>
        </p:spPr>
      </p:pic>
      <p:pic>
        <p:nvPicPr>
          <p:cNvPr id="5" name="Picture 4">
            <a:extLst>
              <a:ext uri="{FF2B5EF4-FFF2-40B4-BE49-F238E27FC236}">
                <a16:creationId xmlns:a16="http://schemas.microsoft.com/office/drawing/2014/main" id="{8046A367-1705-43D4-BDFD-EF403E2649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0898" y="5996769"/>
            <a:ext cx="2209800" cy="635317"/>
          </a:xfrm>
          <a:prstGeom prst="rect">
            <a:avLst/>
          </a:prstGeom>
        </p:spPr>
      </p:pic>
      <p:sp>
        <p:nvSpPr>
          <p:cNvPr id="7" name="Rectangle 6">
            <a:extLst>
              <a:ext uri="{FF2B5EF4-FFF2-40B4-BE49-F238E27FC236}">
                <a16:creationId xmlns:a16="http://schemas.microsoft.com/office/drawing/2014/main" id="{2C22951A-4E9E-4223-B5B9-B8B02449CC8E}"/>
              </a:ext>
            </a:extLst>
          </p:cNvPr>
          <p:cNvSpPr/>
          <p:nvPr/>
        </p:nvSpPr>
        <p:spPr>
          <a:xfrm>
            <a:off x="3048000" y="1769497"/>
            <a:ext cx="6096000" cy="4247317"/>
          </a:xfrm>
          <a:prstGeom prst="rect">
            <a:avLst/>
          </a:prstGeom>
        </p:spPr>
        <p:txBody>
          <a:bodyPr>
            <a:spAutoFit/>
          </a:bodyPr>
          <a:lstStyle/>
          <a:p>
            <a:r>
              <a:rPr lang="en-US" dirty="0"/>
              <a:t>What we will do:  </a:t>
            </a:r>
          </a:p>
          <a:p>
            <a:pPr marL="342900" indent="-342900">
              <a:buAutoNum type="arabicPeriod"/>
            </a:pPr>
            <a:r>
              <a:rPr lang="en-US" dirty="0"/>
              <a:t>Take the pre-test so that you will know what you should learn from this lesson.</a:t>
            </a:r>
          </a:p>
          <a:p>
            <a:pPr marL="342900" indent="-342900">
              <a:buAutoNum type="arabicPeriod"/>
            </a:pPr>
            <a:r>
              <a:rPr lang="en-US" dirty="0"/>
              <a:t>Go to </a:t>
            </a:r>
            <a:r>
              <a:rPr lang="en-US" dirty="0">
                <a:hlinkClick r:id="rId4"/>
              </a:rPr>
              <a:t>http://aspirations.sparc37.com/</a:t>
            </a:r>
            <a:r>
              <a:rPr lang="en-US" dirty="0"/>
              <a:t>  and click on the </a:t>
            </a:r>
            <a:r>
              <a:rPr lang="en-US" b="1" i="1" dirty="0"/>
              <a:t>Aspirations Survey </a:t>
            </a:r>
            <a:r>
              <a:rPr lang="en-US" dirty="0"/>
              <a:t>at the top of the home page.</a:t>
            </a:r>
          </a:p>
          <a:p>
            <a:pPr marL="342900" indent="-342900">
              <a:buAutoNum type="arabicPeriod"/>
            </a:pPr>
            <a:r>
              <a:rPr lang="en-US" dirty="0"/>
              <a:t>Choose one of the students from the handout your teacher provided and answer the three questions as if you were that student. After you click the “Submit” button, you will get a page with resources that are specific to how you answered the previous questions.</a:t>
            </a:r>
          </a:p>
          <a:p>
            <a:pPr marL="342900" indent="-342900">
              <a:buAutoNum type="arabicPeriod"/>
            </a:pPr>
            <a:r>
              <a:rPr lang="en-US" dirty="0"/>
              <a:t>Click the </a:t>
            </a:r>
            <a:r>
              <a:rPr lang="en-US" b="1" i="1" dirty="0"/>
              <a:t>Aspiration Plans </a:t>
            </a:r>
            <a:r>
              <a:rPr lang="en-US" dirty="0"/>
              <a:t>link at the top of this page to create plans for your hypothetical student. Download and look at the plans.</a:t>
            </a:r>
          </a:p>
          <a:p>
            <a:pPr marL="342900" indent="-342900">
              <a:buAutoNum type="arabicPeriod"/>
            </a:pPr>
            <a:r>
              <a:rPr lang="en-US" dirty="0"/>
              <a:t>Repeat the same steps with another student from the handout.</a:t>
            </a:r>
          </a:p>
        </p:txBody>
      </p:sp>
      <p:sp>
        <p:nvSpPr>
          <p:cNvPr id="8" name="Rectangle 7">
            <a:extLst>
              <a:ext uri="{FF2B5EF4-FFF2-40B4-BE49-F238E27FC236}">
                <a16:creationId xmlns:a16="http://schemas.microsoft.com/office/drawing/2014/main" id="{89602D16-DB9E-4DBF-A285-83BF59FFE256}"/>
              </a:ext>
            </a:extLst>
          </p:cNvPr>
          <p:cNvSpPr/>
          <p:nvPr/>
        </p:nvSpPr>
        <p:spPr>
          <a:xfrm>
            <a:off x="2667219" y="773879"/>
            <a:ext cx="6949747" cy="830997"/>
          </a:xfrm>
          <a:prstGeom prst="rect">
            <a:avLst/>
          </a:prstGeom>
        </p:spPr>
        <p:txBody>
          <a:bodyPr wrap="square">
            <a:spAutoFit/>
          </a:bodyPr>
          <a:lstStyle/>
          <a:p>
            <a:pPr algn="ctr"/>
            <a:r>
              <a:rPr lang="en-US" sz="2400" b="1" dirty="0"/>
              <a:t>Using the Aspirations Survey to Explore Customized Resource Links</a:t>
            </a:r>
          </a:p>
        </p:txBody>
      </p:sp>
    </p:spTree>
    <p:extLst>
      <p:ext uri="{BB962C8B-B14F-4D97-AF65-F5344CB8AC3E}">
        <p14:creationId xmlns:p14="http://schemas.microsoft.com/office/powerpoint/2010/main" val="3659413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sign&#10;&#10;Description automatically generated">
            <a:extLst>
              <a:ext uri="{FF2B5EF4-FFF2-40B4-BE49-F238E27FC236}">
                <a16:creationId xmlns:a16="http://schemas.microsoft.com/office/drawing/2014/main" id="{D5203499-9424-43E4-8A6F-C7D2F8B3ED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577119"/>
            <a:ext cx="1152244" cy="1316850"/>
          </a:xfrm>
          <a:prstGeom prst="rect">
            <a:avLst/>
          </a:prstGeom>
        </p:spPr>
      </p:pic>
      <p:pic>
        <p:nvPicPr>
          <p:cNvPr id="5" name="Picture 4">
            <a:extLst>
              <a:ext uri="{FF2B5EF4-FFF2-40B4-BE49-F238E27FC236}">
                <a16:creationId xmlns:a16="http://schemas.microsoft.com/office/drawing/2014/main" id="{8046A367-1705-43D4-BDFD-EF403E2649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0898" y="5996769"/>
            <a:ext cx="2209800" cy="635317"/>
          </a:xfrm>
          <a:prstGeom prst="rect">
            <a:avLst/>
          </a:prstGeom>
        </p:spPr>
      </p:pic>
      <p:sp>
        <p:nvSpPr>
          <p:cNvPr id="7" name="Rectangle 6">
            <a:extLst>
              <a:ext uri="{FF2B5EF4-FFF2-40B4-BE49-F238E27FC236}">
                <a16:creationId xmlns:a16="http://schemas.microsoft.com/office/drawing/2014/main" id="{2C22951A-4E9E-4223-B5B9-B8B02449CC8E}"/>
              </a:ext>
            </a:extLst>
          </p:cNvPr>
          <p:cNvSpPr/>
          <p:nvPr/>
        </p:nvSpPr>
        <p:spPr>
          <a:xfrm>
            <a:off x="3048000" y="2782669"/>
            <a:ext cx="6096000" cy="1754326"/>
          </a:xfrm>
          <a:prstGeom prst="rect">
            <a:avLst/>
          </a:prstGeom>
        </p:spPr>
        <p:txBody>
          <a:bodyPr>
            <a:spAutoFit/>
          </a:bodyPr>
          <a:lstStyle/>
          <a:p>
            <a:r>
              <a:rPr lang="en-US" b="1" dirty="0"/>
              <a:t>Discussion: </a:t>
            </a:r>
            <a:r>
              <a:rPr lang="en-US" dirty="0"/>
              <a:t>How did the recommended links change when you role-played different students?</a:t>
            </a:r>
          </a:p>
          <a:p>
            <a:endParaRPr lang="en-US" dirty="0"/>
          </a:p>
          <a:p>
            <a:r>
              <a:rPr lang="en-US" dirty="0"/>
              <a:t>What stayed the same?</a:t>
            </a:r>
          </a:p>
          <a:p>
            <a:endParaRPr lang="en-US" dirty="0"/>
          </a:p>
          <a:p>
            <a:r>
              <a:rPr lang="en-US" dirty="0"/>
              <a:t>How do the Aspiration Plans differ?</a:t>
            </a:r>
          </a:p>
        </p:txBody>
      </p:sp>
      <p:sp>
        <p:nvSpPr>
          <p:cNvPr id="8" name="Rectangle 7">
            <a:extLst>
              <a:ext uri="{FF2B5EF4-FFF2-40B4-BE49-F238E27FC236}">
                <a16:creationId xmlns:a16="http://schemas.microsoft.com/office/drawing/2014/main" id="{6799F62B-7B25-401C-B08B-2EFB905B5E8D}"/>
              </a:ext>
            </a:extLst>
          </p:cNvPr>
          <p:cNvSpPr/>
          <p:nvPr/>
        </p:nvSpPr>
        <p:spPr>
          <a:xfrm>
            <a:off x="2780924" y="820045"/>
            <a:ext cx="6949747" cy="830997"/>
          </a:xfrm>
          <a:prstGeom prst="rect">
            <a:avLst/>
          </a:prstGeom>
        </p:spPr>
        <p:txBody>
          <a:bodyPr wrap="square">
            <a:spAutoFit/>
          </a:bodyPr>
          <a:lstStyle/>
          <a:p>
            <a:pPr algn="ctr"/>
            <a:r>
              <a:rPr lang="en-US" sz="2400" b="1" dirty="0"/>
              <a:t>Using the Aspirations Survey to Explore Customized Resource Links</a:t>
            </a:r>
          </a:p>
        </p:txBody>
      </p:sp>
    </p:spTree>
    <p:extLst>
      <p:ext uri="{BB962C8B-B14F-4D97-AF65-F5344CB8AC3E}">
        <p14:creationId xmlns:p14="http://schemas.microsoft.com/office/powerpoint/2010/main" val="786204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sign&#10;&#10;Description automatically generated">
            <a:extLst>
              <a:ext uri="{FF2B5EF4-FFF2-40B4-BE49-F238E27FC236}">
                <a16:creationId xmlns:a16="http://schemas.microsoft.com/office/drawing/2014/main" id="{D5203499-9424-43E4-8A6F-C7D2F8B3ED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577119"/>
            <a:ext cx="1152244" cy="1316850"/>
          </a:xfrm>
          <a:prstGeom prst="rect">
            <a:avLst/>
          </a:prstGeom>
        </p:spPr>
      </p:pic>
      <p:pic>
        <p:nvPicPr>
          <p:cNvPr id="5" name="Picture 4">
            <a:extLst>
              <a:ext uri="{FF2B5EF4-FFF2-40B4-BE49-F238E27FC236}">
                <a16:creationId xmlns:a16="http://schemas.microsoft.com/office/drawing/2014/main" id="{8046A367-1705-43D4-BDFD-EF403E2649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0898" y="5996769"/>
            <a:ext cx="2209800" cy="635317"/>
          </a:xfrm>
          <a:prstGeom prst="rect">
            <a:avLst/>
          </a:prstGeom>
        </p:spPr>
      </p:pic>
      <p:sp>
        <p:nvSpPr>
          <p:cNvPr id="7" name="Rectangle 6">
            <a:extLst>
              <a:ext uri="{FF2B5EF4-FFF2-40B4-BE49-F238E27FC236}">
                <a16:creationId xmlns:a16="http://schemas.microsoft.com/office/drawing/2014/main" id="{2C22951A-4E9E-4223-B5B9-B8B02449CC8E}"/>
              </a:ext>
            </a:extLst>
          </p:cNvPr>
          <p:cNvSpPr/>
          <p:nvPr/>
        </p:nvSpPr>
        <p:spPr>
          <a:xfrm>
            <a:off x="3048000" y="2692826"/>
            <a:ext cx="6096000" cy="646331"/>
          </a:xfrm>
          <a:prstGeom prst="rect">
            <a:avLst/>
          </a:prstGeom>
        </p:spPr>
        <p:txBody>
          <a:bodyPr>
            <a:spAutoFit/>
          </a:bodyPr>
          <a:lstStyle/>
          <a:p>
            <a:r>
              <a:rPr lang="en-US" b="1" dirty="0"/>
              <a:t>Demonstrate your learning:  </a:t>
            </a:r>
            <a:r>
              <a:rPr lang="en-US" dirty="0"/>
              <a:t>Take the post-test to demonstrate what you’ve learned.</a:t>
            </a:r>
          </a:p>
        </p:txBody>
      </p:sp>
      <p:sp>
        <p:nvSpPr>
          <p:cNvPr id="8" name="Rectangle 7">
            <a:extLst>
              <a:ext uri="{FF2B5EF4-FFF2-40B4-BE49-F238E27FC236}">
                <a16:creationId xmlns:a16="http://schemas.microsoft.com/office/drawing/2014/main" id="{B4E302AC-BA3F-4755-9F7F-107090AB03FA}"/>
              </a:ext>
            </a:extLst>
          </p:cNvPr>
          <p:cNvSpPr/>
          <p:nvPr/>
        </p:nvSpPr>
        <p:spPr>
          <a:xfrm>
            <a:off x="2667219" y="773879"/>
            <a:ext cx="6949747" cy="830997"/>
          </a:xfrm>
          <a:prstGeom prst="rect">
            <a:avLst/>
          </a:prstGeom>
        </p:spPr>
        <p:txBody>
          <a:bodyPr wrap="square">
            <a:spAutoFit/>
          </a:bodyPr>
          <a:lstStyle/>
          <a:p>
            <a:pPr algn="ctr"/>
            <a:r>
              <a:rPr lang="en-US" sz="2400" b="1" dirty="0"/>
              <a:t>Using the Aspirations Survey to Explore Customized Resource Links</a:t>
            </a:r>
          </a:p>
        </p:txBody>
      </p:sp>
    </p:spTree>
    <p:extLst>
      <p:ext uri="{BB962C8B-B14F-4D97-AF65-F5344CB8AC3E}">
        <p14:creationId xmlns:p14="http://schemas.microsoft.com/office/powerpoint/2010/main" val="3767728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226</Words>
  <Application>Microsoft Office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Janet Johnson</dc:creator>
  <cp:lastModifiedBy>Edstar</cp:lastModifiedBy>
  <cp:revision>9</cp:revision>
  <dcterms:created xsi:type="dcterms:W3CDTF">2019-08-01T20:33:49Z</dcterms:created>
  <dcterms:modified xsi:type="dcterms:W3CDTF">2019-08-20T19:25:21Z</dcterms:modified>
</cp:coreProperties>
</file>